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86519" autoAdjust="0"/>
  </p:normalViewPr>
  <p:slideViewPr>
    <p:cSldViewPr>
      <p:cViewPr>
        <p:scale>
          <a:sx n="64" d="100"/>
          <a:sy n="64" d="100"/>
        </p:scale>
        <p:origin x="-965" y="11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78BC6-6073-4F90-BFEC-EEF9B5E6119C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89589-F13A-4D81-974B-3EE2172214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093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C89589-F13A-4D81-974B-3EE2172214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073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4198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114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2329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3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28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6585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46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863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66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965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8728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23550-BFE8-4AC7-9451-BC1A3AAAADB5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1B1A4-6562-4DFF-9F77-395F031592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823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5925">
              <a:srgbClr val="FFFFFF"/>
            </a:gs>
            <a:gs pos="0">
              <a:schemeClr val="accent6">
                <a:lumMod val="0"/>
                <a:lumOff val="100000"/>
              </a:schemeClr>
            </a:gs>
            <a:gs pos="86746">
              <a:srgbClr val="E67653"/>
            </a:gs>
            <a:gs pos="53980">
              <a:srgbClr val="F6CDC0"/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0" y="947610"/>
            <a:ext cx="6858000" cy="793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Books of the Month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June 2023</a:t>
            </a:r>
            <a:endParaRPr lang="en-US" sz="2200" b="1" dirty="0">
              <a:solidFill>
                <a:schemeClr val="accent1"/>
              </a:solidFill>
              <a:latin typeface="Bookman Old Style" panose="02050604050505020204" pitchFamily="18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9" name="AutoShape 8" descr="data:image/jpg;base64,/9j/4AAQSkZJRgABAQEAcgByAAD/2wBDAAMCAgMCAgMDAwMEAwMEBQgFBQQEBQoHBwYIDAoMDAsKCwsNDhIQDQ4RDgsLEBYQERMUFRUVDA8XGBYUGBIUFRT/2wBDAQMEBAUEBQkFBQkUDQsNFBQUFBQUFBQUFBQUFBQUFBQUFBQUFBQUFBQUFBQUFBQUFBQUFBQUFBQUFBQUFBQUFBT/wAARCACY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rstMjkto3faiDarMy5696sDbHhhZ7mNFtmZtwBwM5YnAH40ASN4JSORxPiPYduzhm3EdOO+aAOi0fwM81wIUjiXy0LFJgM57HaD14HUd6AM258MWdxqEgeBo5dxQdAd65z9frQAkWnGyREureJecRXATGMEDJHrwKABvCtxcySLs88ytujWNVLMSQMDA9D70AU5vBd9aX80M1rFGEb5l4d14J/hJz0OfTB9KALEnhaEeHmd1WZlzwkeSoA69MgZwPxoA5/8AsK2tITFEWmyufM2Ht1H48fkaAMq9tVlmYRRmMfxEDOOKALNporys2FD7QPnYDNAF6PT1UFVVVUHA3ZqAOt8OaLcQahbF7T7Ug27o8jJGeuM9MkirA7670JYNG+0ZS3vpJMqm0BBjriTPJGQRj86AOi8GfDq38ZQaHdXGtXOnyat4jPh8QR2IeNXMSussjmQEDL4PBwOaAPTfh18Lbe70bSYnv4lfXmuLGO1WNJJop1QPahmD5AnADLwDtZCMigDkf+FG2l3fWwfXriFmv77T7qOCxUostpYLcy7CZcMC+6MdBgbuc0AUvD/wyTxH4v8Ah9o/9oqLPxjbxTw3jWAE1mjTSwEPHvwcNE5znBU54yaAK+sfCX+xr+zurjV5/wCy7jVtO020urO2DtILq3S4E4HmEFRvKja3zFWxjaRQBsa54GtrM2ttDqJ/4SA6Pq140ps1NuW06a4WQeYGyu9YGKvtxkqOMk0Ac7e/Do+Zoel6z4jtNKXWtCkv0vmhDW9peq22S2uXVj5QVtgd2+4XyRjNAHMTfAFtOubyHxHr1x4Sk0vVNM0jUVvtP8yK2N1bXEruzxuQERrfaGwVKyB87RyAcJ4i8BXPg/xTqmj3wMNxZS+U8crxuWOOoaNmRlOchlJBHNAGXcyvaqAyBgMggHrxQBiTaj5crDgDOQMdBUAem+FdSknt3tnzDA6KAyr8z98E9ce1WB6pZRxazohsQgZgD5YlU7gQOFUA5zk+nOaAOOu/EOtaLpVxpkN7dQW0cxMkUbkK5ZdjPjPUAAHA6YBoAfYeMNStJ1jbV7uOWOWCfaZSfmhQLE2fVU4U9QCR3oA6rw5rt5rl7aWOneJoNDuAz3ENzeamtnbxuY9rOzsQqll+U9yOKANV/hjf6frVpqx+Mvw9sr6FVMN0fFLSywryAFZEboCcelAFa+8Hx6Ys9wvx48ER3ly0fnSJq19KJCnEf3bY/dGMenbpSAwL+JtG8Oxxt8XfDesWUIaKKzsJNRzhiZMLvtVXBbk7jgnk0wOFl8XapLaXcE2oyTQXJuGaOSVmEhlKmU9f4yqknjOBmgCO08W6zarKsWs3sQMscpSO4bB2xtGgIPUKhZRn+FiOlAGVqWrNqAknuJ5Li6lzvnlYl2PuT/KgDkdRfh/m+YcEnPP4UAZIUuA2CM89agD0bRNWEixrcJhFjGFX5R2JyR35qwNaDxRdfZJI1DGaPLI8ZwQRjv2xxzQBh6l48ub1Vs7LE0rBoZZrgAoF4OIyepJ6t6dKAGa3czOsbW7JJOUVZEIIwCMde/T8qAM2wsbz93EGJiY4IDcZz3oAWbUH024i8tQ8JUhI5znaT3zg5zQBv2lkJ7KKVmYxkYkwN4Byevp+HagBl5ZT31rFbblVoyG5yAydBj8eaAKdtY3Uc376RisbkNuHYdM//XoAju72KC42xhdzDLOBjtxQBlyX7qoQHcu7rjp+PpQBiancxokkhkLjOAuMAmgDCGoSyZbzAnstQB1tvNM92+SPK2qMjIbnA69uKsC3HPe6k08UGQGGxkKgscjB5z0oA0EsP7K0y0k8gzOGw+wYG3vj/PagDYtJEnH2hH3MTuVR6ehyfSgDC1HUbW11N1uJvLHpt3An0PtQBnX+rRFCkRzKknyKRhWTH86AJdK8QzsgeR4024V1UfLtHGMEmgDpI9WE0AdQIlXMagcA/wB05xQAzUtRleCOHjk4KoOM0AYF5bSFWd8ZI4HpQBRkt57eJp5W2x547ZoA5LVrhp5mZnYBTgAmgDHNw68KNwHcVAHqttofnNE5DbCgBj5GT6/pVge7fAD9nu1+Jp1vxLrmqnwr8PPDMRudY1mWFj5kf3jDEQPmfCnOMkblwCWAKYFj4k/DXwv478Lnxf8AA6y8Vazotpq66JfeG7nTnuLyOZ4y8VxAUDM8bKuCp+ZD14PBcDwa+ubjRdSubG4sbnTb+zma2ubW+iaKeBwfmR0YAqQexFMDBvbsXc/mSAgMpDLxkH1oAiXy5IlRtw4/gQL24/l+tAGrYWFrHNGMfwkHfxlutAHVWOlG4t8KU8hhgbz147A/zoAuw6bsKLJ8xH8W4DpQBV1G0hCHywCQcNvoA4y+t73xFqttpel2N1f3kriKC0s4GmlnkJAARFBLHJ6CgDG8Z+DNd8FazLo/iLRdQ0HVkjSU2WqWr28oVujbXAODg896AOSnQxSFVYcdfrUAfT9pY2y6YOVZ1QcgZZuP6/41YH1j4N+D/iT9oz9mT4S+BvCl9aaP4Mjvr2bxhqG8CYSxTfuoVj6u7By/ZcqhJ6CpYHz3B8bPFX7KGh/GP4XeFLmP+17zWfs9t4stZV3W8cf7t2VSCPMZAADn5Dux8wFOwHjfxU+IN98VPGsviK9t/s0rWVpp6xNMZpTFbwJCrSSt80kjBAzO2SS2OgGGByw0x2Iyp56E4oAsfYMWzPJIisOUXoTyOfpQBd03S9QudOl1Q6fcSaPZ3KQXN7CjGGKR1JRC44DNg4H1oA7zwN4av/iDLf2Ph7T7jUb/AE+zl1GeCMAGO2iwHfOe25frngUAFoImshcySqYwPlJOcn145oA7vX/2bfH6eDdK12C2064vNRsJdSTw3HegastrG2Hn+zMAWHIOFJYdwMHCAwvgvr19eaJYeAPhm93pvxT8daybDUfEcaYbTdGVEZzDIASgOZnkcYYLCAOoyAcD+1H4+034l/GbUToF0974V8NWNr4Y0W5ml3tNbWaeWJS3ffJ5rg+jjuTQB44bSNzu3Ak9eKkD6LthNexWNnYQGbUbp47aCNBuZ3chUUDuSSABVgfRv7TXjZ/hfoPh/wCBngTU302PQ4o7rxFqelTmGW7vXX50LIQSDuLMCQfuqeBSA+Q7zyrKWWOJMMWIZz1Y8nn3pgdx8F0+CsFtq9x8VdH8Y6zePPHHpVr4Zj3iXIJdOGBL8A4yOAaQHb+MLD4EvYTRaD8Cvjhp83lbvt12jQLGXJEZ+ZpvlJ4HA6cUXYEX7HPhfw38UvHvjb4f63pEl3ca54XubTTWunCfY7iNlcdgQ4KqQwxjYwwQxwAfQOt+G/CHw6/Y5+JfwngZNT8TeGNB0/UNcGko0zS6rLPv5A67ZI4l3dVjC54GKlgavwM+G+jfs1fCz4rX9/d27eOIPDUE2rXBZ0OnNcRM8VoVK8EFl+ZSdxA4UjlgfPn7KnwktvjF8XND02523eiaaTf6rHsDJ5KEFVfPQO2xcdwSecUwM7x5+0v4h1X4+eLfiX4c1WWxF5DPpFjJLCrGLTvuIAp+4/STIwQxbk55AOQ+FfxU8Yfs4aDq3iLwzoOm/aNftxplnrmr2fmmIId0ghUkBw3AbORwuenAB518R/HGg+OLY3Ufw50Twv4lnKNeahoM8sFpKwABZLL/AFcTN1baSCSSAM5pgcKLdGAKq2D6YqAPaPBXiWTwT4j8O+I44RdNo19a6kYGOPO8qRX2Z7A7Mfj0NWB65+0F8FPGXxH+KPiDx/4G0a6+IHg7xFeG8sdV8Pn7UyblG6GVAd8bRnKlWUYwBSAm+F37BfjrxT5mu/EZD8PPAtjG91qEl06G/lgRd5CRjIjzjkyYxjOCQBSYGk/7Zz/BjxTreifBjwv4Y03wbGiWNpd39o8tzdNEzhrppEZC5fcD8+/hVx3pgc9qn7fPxy1XeP8AhLLWwQtkLY6VAmMHszKxx9c/jjksBr/sSePLG1/aQ17xr498VZ1F9Cu5ft2qSgyXMx8vhWPG/wAtGAAGSFAAPSk0Bt/sYfHnTfDHxd8d6/8AEjVSIvE2nCeSe9j3+bcRyDajKqBdxUkAkDlQOtFgG/Cb4vWfi7Wvi74f8b6j/Y1h8TYzNa6zfyMkNjchn+zpISTsiwyrnPy7OvOQWA97+FN58Nv2X5vD3wqvdQs9S13xvZyya14nspUEEch/dwRbuTsJaVVzjBBYgbzg3A+aPBf7G+t+FNXW8+LdzY+Dfh3o0scl7qjXyldVUEbY7YISx3A9duccDmmB5T8fvi1b/FPxjbHR7OTSvCWhW/8AZ2haey7Slv2dwDje/LH69TTA8cmdJZpSIjvU78kfh+VAFKRyzZDMBgY47fnUAeg2Ew+xebl1lVRjHbHerAueD/iL4u+HbySeFfE+q+G2uXV5f7Lu3hE5UjbvTO1se47kdOKANnxb8V/iB8StMuoPEnjDxF4g0u3VZ7i3mupGtkUMqBpEHygFyi5P8TDuaVgOZu9Cu9EtoZb/AEy9sbedEmie4geOORJFDI6sRghlZWGOoII4IJAG2ktiAF86PLMQAW7Z/wD1UXTAuyokctldurLYTSSwQzmIiKYoF3hGIw20OpOOBuHqKYGhpqpcTXLwWsk8FsgedkyVhjB4YnsOB+fvQB0nmpbpbR3VrKss0SyRRXKHMkTfddR1wcjBxzQA3WvD1zoiyG80m609IwVla5t2jXeSwAy3fKsAPUNxwQADkbjTpNSt5Jo9Mu50t7db1WEDuI4CCVkOMgIQrc9OD6UAczPfYtpiVDB2GGC85A4/WgDI3xInmL8wHXtz370AZs7KZDtChewPpUAdhbT7dKXLHLbR+lWBLCkbThsbnC8KPWgDo9A8W3nhfTdYtLa3tpLbUrV7K8SZdwlidGXHHI2syyDp80annGKAOw1H4veKdDtba01DQrCNdIS00pY9RtZSFe2so4FjyW+U+UsbED+LDDrmkBLcfFi88SRwaZo3h63mt4dKFvcQsu5WYQC3aYCLYq/eLDOQGbPBwArAJrX7RMuo6nqCrp2lw2Fxc391Y2rIHNsbiMRqWJ4YqqqQQOqL2qgOctPipdz+FrbQvL0xY7d7ZmlRCJJmiZShfBwegLAcEktyTyAdn4o+IWuXlpf6Rrek6fYyNEsEnmROtxCinbsDFiQM7sr0yAewoApap8XdYvtLaOZdN1KQaY+nEyW2ZGjIXMrsD80g2k7jk5kkPU0AZutfH7WtTdpjp+hSzLqI1ESQwsRIRJG6wsC5DRKYl2q6kKGYDhiCAeSavdNPLNM8SRF5GlKJwq5OcDJJwM8ZNAGJcTvGPLAABBJCnP8AnpQBlTXX7xsgA+magDsbKX91GjkKTggdzVgdHp2jX+o31tFawfahIm7JdY1/NiBnigDWT4fazc7H+yRXaOh3C2uFlGQCSp2E84U+9AHQ3Hxj8UT+cJ4dMvHW3eAvc2odlTMIA3f3gkEEQYgkxx7DkE5AKGq/FPxDqmqPqjm2gvJNOmsW+yAxKiyS+YxRQcKSc8AAAE8DpQBoah8evEv2pz/ZejeQzW8y28loWhzDK0iEhyec4yTknYvORmgDJ1X4ta14i0G80W7sdIWzvIvKmmt7TbMV80ODnPDfKoyOo69aAO203416uh12WXS7K71DVm85bksx8hzcRzNkEnchVHRVBXb5jEE8ggFO9+NniCCNVjtNIiSGQTLB9nbaXIYZZd+CQXOOu3A2kUAcD44+JOr+L9O03Tb+DT0gsp5ZojbQbWyyqrZbPfAJPUnJJJNAHB3Uiys2STHxgN6CgDn7qcPOxBLbTtz0FAGRNOGkJLH8BUAem2Qsxb+ddXaQR20YYkDJ+n8vzqwOA13xLrnjG9Fo90n2CKZ0hiCnEeTxnB5PPU9ieKAP1r/ZB/Zs0KT4E+FbrxRpkNnqtzbBHEQVHjmIZW3MOWLAjh+c5GMYpAfE/wAZfAN14G+IXinw5qEZW9sb5ysqKR5kXDI/+6UIPP0pgeYyXFxA0junVOcEAY6f4UAUr69kt7WNG2+YwZSAeMAd/wA6AIrO5PBVgRknjB/OgDpNNuiZQygDYBhmPYf/AF6AKV7qDyTyNI6nceOcjHpQBz15csxK8lmJ5HagDKvZnRMLhcjGDz3xQBjTO21lyQf880AUJZgHP7xV9mFQB6DJCx0HVSsnyjT5ZZIzyXAHGAPQjP0BqwOu/Ze/Z50P4j69fwa74gkgnj0j7UsVuZLeSO5bIhjMrqI/Lc7QSu4+uzPIB+o/7MXiLxNqnge6h8QeD7PwJm9IXT4L97uW2Yqu0SK5ypXhSgIIKHNID51/bi+D2l6J4uh8Qaf4lsL/AFWaGG01fSTPGLmCTyyUnEIO5I2UY5BxgcnOQAfE2syPDqslpHIHU4/hODj+dMDlNWu2nmJD5VAV56ZP1oAveGY4bu+ma9ttUNs6eZG2nR7zhSMnBByNoc9udvPNAHa6dbaBGrCS58RSRpOY5JI7BVKDymK8EnnzNvBIyoJHUUAU9SsNCHnrDc+IJrlYmwh0oKnmAEgFt/Ck4GcHFAGeuk+HZZo2k1XX4olZIprhtHykTsActhycYyRgZ46GgDm9Yt9NCXX2ObV55RsMMc2m7N6nbkkhjjBLexwPWgDmbrzYLh45VZHVijK64KkcEEHvQBRzE5J345xzUAexeHNAk8YXE2nW1t9pWW1aKRUBLYIxgHuTnpVgd3o/7Kvjjwf4o02+t49Ws/D6W6vLI5bz4wQAWaBW3SxKSpZYt5ABIViNpAO3uv2vviv+zxrj6Bf6Q2oyXsXnQ6pLctqJu1ZubiKfJMi424U8r91gCCAAch8ZviNYax4wuL7QPFmt+LRq8CXt3d63CYJre4kZ2lhEfREQkAKvAGB823NAHj+rXUsl29xuEnUllbGP8aAObv7jzSyByEALMR16fkelAHb+HNVuNP062hW98cWyxKsjQafHiJjuAwj7sgbGzyQMD6UAatndKn2hn1Dx9sbPntLHhpMkopbLknGCMk9qAHrq2qJLFHfXnj8ExsWljyzh32+VhS+CAM5B5ycUAZWoarqN3okepwal4za7vbcxRS2Yj8meSJSE3Mj7sAEbiRnqeetAFafUZp9Ym2ah8Qhcx5t32RqWGwebtLbwzFR8w3ckAY60AeZazLKNTu/tH2k3AkZnN2m2bJ7v7nIzyaAMU/MSTg1AH25+z9qFp8PLvSb0Ya9mVZnQkFiTwGAPAIz19zVgfYKfHjwfr3gI3HihJrfTARnVFAKQy9nWQH5WGevUevoAfLf7Qnw0tNVubTXNBe1vdLlZZryfR5A6XkQZj54jGPKcNJukRcqQwfJwQAD59TSRZG+U7ZJYYRIVRR8g7Z75oA4O7kDSySO+0M2QB0/EUAYd5cAygIzAMATt7/55oA2tB8czWsn2bV9a1+TThGyJb2N8VzuXA6sBgMoIBBHB45NAHXWus22p3ljb6P8A8JbfTqjyXFmt/wCbNIUUtlM5BCtzt285bocZAK9hqV7cRCZdO+IJaZm+ztBcNtaLcNoHdyFYnrjJAxigCprOqaf4dt7W1vrXxtopbdcc6gsYuA2OdpIBG4Mcjn5hk8g0AczrviiwmiDaZqfimHUDKJWk1G9EgkbbtLHBByFGM5JwAOM8AHKXl9Lds8txNLPM53PJK5ZiemSTz6CgCj5m7lc4+tQB71b/ABOstGtCl3BJeyIYYxFHP5O4yFjyw5VQikk479asD1DRtR+IesXp127iv/DPg/YDaweGxHqAliAP7tpk3xDC5yrYPPIoA7Pwp8WdN8AeO9O0zWIxZeG9dXas4gAgSbI2zoqFkUONyuqHAP8ACvSgDj/i/otoPEOm6hoM4u7e/ufsJszH5MsUuN3Jz8yFeVOMY64IIAB5x438GWUQEcEywXypkwvgk464Pf8AKgDyW90ySSOYwFZHi5Kjk+3Hfn3oA6uDXvhtFYWLal4C18ahHDGks1h4gSCKZwMM4RoHI3cdzznGBgAA634ZaB4d8b2M11YfDjxPfRWFzclp9L15BO8RmUxI8bRjzCqyRo7Iy8EttGxjQBe074bRxz+IdGX4eeKbiTTb8XEUVl4tFvPbQyRZEWTC6OgIwXwpBKhuvIBR1L4ZS3l9rOqXPwg8WJpMIE/k6l4lRksooz51yinyw24xAIo6qSM80gPPl8ZfC6W/vfM8Ba6uk3HkNFDFr6LPA6u3mhZDCQY2UqoBXIKjLHnLA4rVp7K8vrg6dDNa2ZbdFDcyCSRE9GYAZPv39BQBlOcMQBUAehaJZaXqfi6wt9Zi320ilFYJguwztVj6HkfjVges6Nq+lfC+8Eia3beHrjVQ8X9o+F7See5sYCcGeQR7V2glgV5OBwD0oA574i3Wry29jBrXiKy8ZaU1wt3pPiHT4YkW6jwVkRiihg6tglZAHG7kcigD0Xw74i1HxjoOi2ekx3Or65ptwi22mW0TPcXccgaORQq5ZiobcDjjaeuSaAOug/YA+NVvqFvq8nhfUjJKrvM7apZgJHtJ5BmBBOehGfakB8pah4eht76R7K9lnh5I3jg847/j09aYGHq87WzPumKncNoIyD7/AIUAc/d6gZGALEhegUkAnof0oAr3V213M808sskrjDu7liQBjHX0A/Kgm5ZuL+51B7iW7u7m7N04mnMsrOZG+Ybjk8nDNz70DRBNuSYABlyAcH0oGT7dqJkfMV69KAIXLhjtUkVAHd6msEV5Z3r3ItLuzMcnlyKdlygIOVI6NjIOccirA9l0fx7o/ha21PW5tO1O4u7ofZ7bSbfWvKs7kr0LQrGjCME4IDh2yeQOaAOjsfhe3xo8VWvjTxf4mlu7u2jjuZ/CdvbfYoJbNWcSx2rxgKpSMeYAVJfkE5JNID0v4RfHjwN8F9Jtbr4eeGdG0HxTBdPFNdan51zc6lBvH+quDvKhkGSh2hSSOcZpga3xA/4KqeKNW8eM+i6CdI8Ior20tndeVLcu2OSdwaNSGH91uM8c0gPjPWPETXF5c30wiSW9lkuXSGJI1Vnbc2FUBVHPAUYHamBxPizy2uI9j7u7cUAc/cNDJavJuCSLyBjigTM1ZduAfmI56880EliOZTjna2MH0AoAlc+bcxuxBCgDPrQWT3MqyopGcD1oAgVDjhv1qAP/2Q==">
            <a:extLst>
              <a:ext uri="{FF2B5EF4-FFF2-40B4-BE49-F238E27FC236}">
                <a16:creationId xmlns="" xmlns:a16="http://schemas.microsoft.com/office/drawing/2014/main" id="{3DFC74D7-0AE0-4590-8BEF-23100E022D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76600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2" name="AutoShape 16" descr="Gotama The Buddha">
            <a:extLst>
              <a:ext uri="{FF2B5EF4-FFF2-40B4-BE49-F238E27FC236}">
                <a16:creationId xmlns="" xmlns:a16="http://schemas.microsoft.com/office/drawing/2014/main" id="{B03CEA50-8CC1-4EF9-BF11-3600F2187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572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3" name="AutoShape 20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AF34894E-E95C-4C20-8A16-421D5087C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581400" y="4724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4" name="AutoShape 22" descr="data:image/jpg;base64,/9j/4AAQSkZJRgABAQEAYgBiAAD/2wBDAAMCAgMCAgMDAwMEAwMEBQgFBQQEBQoHBwYIDAoMDAsKCwsNDhIQDQ4RDgsLEBYQERMUFRUVDA8XGBYUGBIUFRT/2wBDAQMEBAUEBQkFBQkUDQsNFBQUFBQUFBQUFBQUFBQUFBQUFBQUFBQUFBQUFBQUFBQUFBQUFBQUFBQUFBQUFBQUFBT/wAARCACDAGQDARE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QttNm1jUYYIFlu5pJdscMMRZ29cAda761ejhqUq9eajCO7bskeTGMpvlgrs3J/CmqabqUNn9m1CK6cLttGjIdhz0XGe1c9HMsvr4WWPp4iLoxdnK/uprpc0lQqxqKi4vmfQl1WyvfDs6W99a3tlNIuRHdRlD1PTI5rpwGPwea03WwFaNSKvdxeitd/oFSjPDySqxtfYzvFPh/WdGghurzTru0gmICSzQsqsT05x1Pp3rlwmc5bmFWdDCYiM5wvdJ6q2/3HRVoVaMVKcGkzz7x54V13wvsv9T0q/06Gb93D9rgeISYALBcjnqvSpwmZ4DMpzjgq8ajhbm5Xe19iatKpSjzTjY+P/iTpE099s1uxvtNtNVvL250rVZYW8idUCRvg45WOSJt2M4DHPQV2txmnBkRukqiMX4fWGoz+C9e1CSzu7iz0GeJJrmFSy2/m+YQuegOYnfHOVVz2ruwk7w5HujmxVNe0i4/aPYPCP7O3xB8U6Vp/inwj4H8Qaho2oYm8y3teDMFw0tuGIaaPcCTsDYBI6qCOhVqMN3qcfJWrpq22x7z+zNpjw/Dq11hYriwtLbXZ9BubaZSEiaRBNHG2eVeKQsgB52yNnkcdEXB2iuup4mJlVnJzlHTa57t/wAIvqGoRxm0tZrhJGlijaNfvNGm9wP91eT9aftIxdm/6ZyKlOdmlvf8NSjb/Dbxbrumw6jpvh/UL3T5kLJcRR5RgMgkc+oIrR4mlB8vNqSsHXmlUjB8r1uQeF/BviHXtOfUbLSby6sYywM6JhSVGWCgnLEDrtzilUrU1Llb1IpYepUjzxjp/kSQ3EbJkMSPbJrFpvYtStocxZT3OmXbXVnO9rcKGMVxE2GQ4xxXiVMHhsfTlh8VBThLdPY+2jVlQmqlN2aPfpxMvxG1meOQNfR+Gla0JHzeblueepJIr+U6EYLhHB4eppRlj2p2Vly6WTXbRn3STWYymtZKmvzZleHraXX/AAt4KuNbka+uYdXJjluF+d4/nwD/AMCCj3Ar6vOaVLKM3z3D5MlCmsKpNR0SleK0S0Ts2cFFyr4fDTxLvL2lldbrX9SvqUmparpPxRh1e4uJ7NAXtll+7EVZ9mzjj7sZ98Ck8BluW1+F6uVxiqlWKU7bzi4pz5u+raD29apDHKu3yxfu6bWvt3PNfirqN54i+E3w2ur+6kvr25kv2mmuTlnw4HP4BR+FfW8K4PD4HivO8PhaahTiqVkla109F311POx9WdXA4edR3b6nzR4+huPiF8JvBnw9tAZtftvB1z8QPCRRB5zTjV9TkvYIyF3P51ikcgXnLWSADLHP6RN2nzI54pOHK0bfhq18O6T8MPEXwt1WKC2t/D7+HPEfjW8ij2s99dX8MM8AbJ/dW9rcxQMvyjzPtBxyCeqnUlOtfrb9DnqR9lTXL36niH7RvjrX7D9o7UH8T3kdjqfhzXrmyitjHJGtpZxyEQRwqFO2ERBPL28YII4OT2/u4wpu6t1OV05TlVWuux9peENf1Pxxp+v6DqSxyeOPEPw/07xk8BIM8uoWd3O9tIdvV5bQ2wJwWbeu7k1MXGD9pH7L/DqcFZVJWpVNXKLv/iW34XPfURrLx5p+hIw8nRtF1CKVEbKi6e0madj6ncQn/bMVvK0qcqv80l91zipy5K8aO3LF3XnZnnviq10CfwR4Fm1XUbu31GPw85hgjs1eJ/8ASbjbucyKUycjhT0FdNNT9tUUErcy3PPrqH1eipyafL0Xn6kPh+XR/iFZ+GvCt1NPpOvWZey028RfMtZxJI0gjlTIZG3uQHXPBXI4zTnCrQc6sVeL3JhUp4pUqNW8ZLRNbPtc5UakyZWRSXU7WwAcEcGumzkk0jkl7rtNaieGtIl8RahY2Vuyrc3pMEO7hXkb7i5PA3HAyeBnmvCU3TfMj7lroeq2ena1q3ii2vodfWTV4oIzHdRWYSIwFioAP8R5HBXJyecgivl6XDWS08tnlCw/+zzbk4tt+8/tLW6fod312v7b26l7yVvIg1K91jX9UniuNWtrrULG0tryKz2iJh5qb8KqgfMqB2Of4UY9q6cm4eybIaFSjgaGlTSbbcnJW2bb1Rz4rFYjFNOpLWOqtokc54m8f6j4k1S70G6122XSrSVopbthHFDcSx301kV3Ns3fPAzAk4xjJriyjhPI8jxX13L8O1U11cr2v2T+H5WDFZnjK8PZVZ+76bnlPxY8VXOkWWgaBd68tisNrfrZwalZQ2wsbj96jIZTIoZjLHt/eOqDIyw5x7dDK8Hg8Viczo0rVa/Lzu7afLotG/vOb61Ot7LDyeiZ5B8d/AGveB7LwR4z03xNc6L4j+GXh+2jtA1paLPA0E4FvEymfkhzIXDK2dxAWQZq6sbRVkdlCblJqXb/ADOAt/hR4w0zwt4k8RS+N0uLbxxpME+vqLa0lkupZ2tL6ON98wKfvJ4W42ysY3xEyEFinLkqqVujOicfaQt6fgd5DrPj62utB8LjxXo+p3enyz6Ro2ra14P03WpLZrOJWlJvZDcPAAGVUXc+3aARCBgb2ptR5o6GMeZSld/8Mdp4R8B+L/ht8d/EPjW98cT6z4hXR7q2TUJPIeWa4t7e2neeQtOxYbyrDYsgAAD7D8td9KSnJQ+zZqx4+Mjy4f2kHZqSd/wPrS20XUYNSiv7XXUku9Wk8uO6jtvPUtdqwJf+4pUkseSu7jO01unGUeXl0VvwPGcZQm5qeruv0MJb7xTZrpOiLeaattbT/wBn27XOh2126IYzMdhkQlhlv73JJ5rTlo1L1EnrrvZHMqmIioUbpq7im0m7JXuVLS78W+HPD1xf/wBtaf5Vjbo1pdR6NarexxSosihZHCvGcS4wCWX+EEAGny0KlRRSdvV2HGpiaVJ1OZaJa2V0eYqEx94nHGc166VtI6JHz/tlHRSOr0q2OkWlv++8iUTB0IzuHH3gfUECvlYn6VJ3I9b0rxGmjy29lrMkUCyZji+0GJY89CuOjfTB9625E1c5ZSfQ838SfBDU/FV6Dq3i+VEdlYsl07ST8bcEkgMcEjcSOvfqZSUfdSOaVGrN8zlb5nd/DP8AZV0fwGDd2cmvX16spuEmvb15FimYcyRxj5Vc7j82Cea1pwgk7dTrnTlNJOd0uxwvxj+CNza295rVvq97bz2LRzJIlzIkikuNwUg8A55AxnOTyWy5R9xxWxl7K0ufqeC/H/R9fghGm2niTWlSYyW8kX2yTyX3H94hCkBw+QSNuKmVONWnbqFCcsLUu9UfPup+LvEMGl+GY4PEOq2xis30yRI72QBFSZj5fB+7tdPl6cD0rzeT3oJnvqVuZv8ArQ0Lfxd5WizaQusapbWXnos8kFyyiSUyTSeZIgOJMHZyTn0zxn0IOPM4dDmcJNe06ntPwA8R6+nxc19l1efUNL/4RzVtS8hrySS2ctEV5UkZO9o/vD8ORXZGEXiIxtZJHhY2TjgXB73SPuy6S40zT5Lazmlgijllt9kcrcx7jtXryAMDHSu/li7No+VlVmrqMnb1OYur28MsDfbLoyW3+pYzMfL9NvPH4Vqoq2pzynJNPmenmZU51GVpBBe3i+dnzcTsPMzjO7nnoOvpWlqcWroxc5ybXM9fMkg8O3XlL+7HT1p+1iaKhKx3GnWcsgMMgQI2diHh2bI9fbNfNwSP0mcUeGeLdU8R6xqGsXcVvfXQ0qSWKHS0AO4ghQVUE/3ssxHABwM1M4p9SeWxzOn/AArtPiVpmmate6Nqmsa9C00dxb35IaSORCGWJwT5bKcEA44z7Ct8P7KUk6h5OOw2KnFqi97fenf5ntnwI+B/hzwHodzJL4evRcrpv2CLT4JH+0XDNIriWZgFUFSqgMB1JP19CcqEKcYU0cOFwuOqVpVMTLlvr/w3kcxrvwv8c+HNJ1htZ8S3GsWt/HI7abdSm4NvyWVFkbLnGccsenGM4rypQabl0PppRiklHU858UaNN4o167tFiMIS2SVJ8fPmQNyp9f3dTF21OWdNTep8RWcM/wDZlvJcQRu32q5j8xidyyBYlIYdMAup/Fq46b5rP1Palb8hcJp6aZcNGEE10nmK6gqV2Lu/D5mrolNQdPTdmTTmpRT6Hb+Alu/D3xDnn0XVF02EvPamXAJjSUqGRlyCRsLDHQmM11QThW5r33f3tHn4hKeHTmv5f1P1Xu9FktVMEMrT7Tu85yD5hJyX44yc5/GvTT0ufFezjH3exz934UnuWBzjBzxV+1aM3h1Ils/ByRYZiT369KUqnNudFPDQp7llo4YDs5XHasXI05V1MbS7y9/suO+E3m7TkxGMKCO+CP515qV1c+8bTdrGR4j8EDW0n1LS48SAtI/q6kfN+PT8qhLXYmVnZm18ItNiWaWGR40cgtmRNwz6H/I61pGMWyazslJH0Hp2kXMVqqGaMRhflCKRlfTnNdLXKcc3zO5yfivwvDrkbW8zAckoQxUhu1OWsWgWmh8zan4euNJutD1O2WOe6mt4LeSBiQSEZw30ZQxP6Vxxjc25Lpn52ajbte+JfFOmo5iitLu/uyJF2kKrrx7MdgH1xXBQaVRxfmdstFF+n6mF4qQQxWcAZso027nI3K5Xg/Rf1p4qScIWLw6u3f8ArQ9P+Fdp4c1zU2laOWa4g8PwrLbR5V3uBe26bgecqUc5xyNpNd9Pl9opN/Z/yOCrzxhZ9ZfmmfpL+z94vm+IXwE8Da9dLILp7EW0zSKQXMTGMNz6qqnPfNdqmmvd1Plq1P2dWUH0O7KjaeAMd6bv1MbK5OkP7sDHUU7IoqzaMJZCx6mi5PKjhfCWlKfDsNs787f4CcA+lcMNYqJ9rJ3dzrfCHh+5tGYi5xEq4bfyD/8Aq6Vo4sx9qux0Evg1HP2q1jSwvAwZpI+Y5vUkeuD1HpUOnpc1VS260Nq1nvLS28u6um2g8GPnC5HB/PGaUU47iai9kWpr+2QLI26OMAFmfOBxk8GuiD5tDJU9T581l1khjuGDxOl9cFQRzguTyPxH5VlTtY3drteR+cHjvS7ey+N/xHjlPmRxPPMVzncWmjJA/wC+yfwrz0uXEtNl83NShLzPP/GNsLS7tyjGSC4X7SkhHJLhd4/Bww/CueuknF7o3ou6Z3Xw4L+G7+2vIby00/VHeaEre2jT20pEqbYZNvzLho92VBOAa9Wn70b9bHFWmnfm+FWZ+l/wwYeBfhDoGmKRKkUf7gxqNrxYCo4x2ZVD/wDAq9GnBPTY+LxFa0m11J5fH7QyL5qMFXoB0P1rb2XmcHtrO7Ol8OeKP7YTzApUds8VnKKi7HXCo5K7NqTUCHOOR9KzaRfMcJ4ZunjjS1b7qoDyDkGvOhK591ynZ2V0wQFF3KcblJ4IrqTVjmULhoPjj7FqtzpNwRtgYGEsdw2kZ/TmsYyakzScXZHRy6uEiMcjB1eTIlCgHB5x9KrcmKuZHi7WEktyFAETgowXGcHj+VOL5XoapqLuzxbUrt7Owup7+RXjtrmW481iSEKgAH2+7WEL/iZ1Zr4lufml4o1+58Q+KPFXia1jR4bqXDbn5Cs644787K55SXtJTXp+BrTpqNONOW+/4mN4inTUvDWiXAcGRJbmBkH8OZPNH/o01y1uXki79Tpp3VaUXtZHd+HPBtt8SPGngvSr7UJdNg1uZ7m/uLZPMMcbMTuC5A3ACQDOOgrvqc1VwjF6WPPVX2Cqztonofov8E5rzXvhpJ4b1qXzPFXgy8bw7qgdstJ5Kr5E/qVkjKkMeuD6V6NKenL2PlsZQUailHaev39DQj0Ai8KXSAKTxgV31GnZo8VUltI7XR7C2soFxgYrnb1OuKS2LEk0W88j2pFXTPJLP4iaNaadLqM95DEDGGVblgg59c148dD7lVWviON07416vrnjKKfTfEg1XThAc6daQoICxzjJwWOMdS2Par95u1xqcYo9c0+4m1SGG9eBzeBAW80/ePUc46f/AF62lBu1jGM3d82x2dhdExAyI/ygDDc4yMgf/XpK7J57O6MjxM4VI4yVKvgE9MDvVxWpLk5O54F8d/E0nh34ZeJ5oN32jzLuAKjbWBbIBHHX5sjg1lfl5mugb2ufnFHqkthdbg6tFcFZJY87kcEchh36988ivIc3Fp9z2uVNW7G9rGhTDQYoXaM3La1LCzIoCEsqYIA6Dg/0rpr0704y7t/ic9Oa9pJ9l+R6dZabP4F8Y2+qQ2ML6bomtaVayu7yb/skwlaNSNpwJEjk3HHBcDvXU06dRR9Dhhy1qTb68x9n/D7xDqNv+2J4h0i4S1huNc8FQS6ksExkU3VnO1uJeVByyq7DPZwc81035a7jbdL82eNWTeEjLtL8LHuuoWKsMlizd8DGK7Iy7nhySItL0di+ZXO3PTNS5X1HGNzXbSLVznZ+tHMa8kVsflh8S/DOvaT4Q1O8muZkazeAq6kBYyuegHIz/Na8Wo2oNo+so0+WquZXuc/8P9flsfGml6nE5hlgj+0XG3Lkwvje5HUMgWSQkEghQODRGo7o7Z00otH2b4M/aBtbm002S6jjliu7WO6eW2mRvLUiPlgGO0/vo2ZSSV3NuwASO9TRxO93F9D2nQPE0Go6c9xZyQXGAxIiYZx1568jHPp7VfoZoJruO/s1dGB67gx70lJPcZ8kftneJYLHwveabcR5S/vFKMsmHBCg71452nbkdwT061x1LQjJvqb0VzVF5Hw/PGDaKxBV4j5TDHU5Y5/z6V5UtYLyPXW5794P8MW17runF7S3vGsvs10mm3KMy3U7Q+akZC4zveLb7BmFfQQj7iT6anz06rbco6XlylfwX4i07xRY+NINXuUsINa8KSzxkJ5hgu7KdJY1XcwyTFEy4JGd/vzlOu6lq0tOZP5NHRSpezfItXF2v3TPrb4a6zaeJ/21xq9uqtNJ8N7B7uaGAqr3MsNvIxfshKt39KqEnKtzP+VHl1o8mE5f77PqKO0kYbmXIJ7113R4koO+pM0XloMdR6UvQpLojnb/AFiWG6dFOAO2a6VTujmnVcXY+MfE/wAUvDmv6d/ZepeGfEeqRTN++ih0ibBByVOcDOT7nvXhc0Xpys/RvYmZHa+EEnF5D4V8Y2tvNbvaOg06dIpIpABtIA5ULuG08YJ45roUV/KR7J2d2cpqfizwXplnLLp2gatYaPLG1nd6hdWG1ArhlZYmZ1YPlgc4wCozkDFZxak2mmjmnCSd07s9E+FHxNsbO5sW0y5gEplt7K6MbgCbZF5aysrHIZ8Rlgn8TE5YMSLTS1RxyvF+8j6Ij1GGzS4YSDAkZWBGBnnp+X61a0b8y1d6s/Pn9q/x+vjHxuNPgQiLRyyFierNjOfpgfma4MU7rlXQ9DCwesn1PHgHfw7I5A2veqMnqW2N/iK4lrD5nZe07eR7FaeK3RdfvAbiNdPtrB4LiCIuXW33KJuSOd5UZ6c819BLl5HLseGockoJdW/xOS8Talo2qrpUHhiSWbU7/UdRknMsH2eGFbkRxxwrlj91QxJzgbsZPWvIqS9qkod3+J6VGE4X9p2X4H13+x9qMnhubxT4uleCNriLTdGjlmcINttZxiYZPX5nQH0Kn0r1oxcW7q3T7jxcWlNRh01f4s+mtS/aT8B6HZqbvU57i76SWemWc17Ih9xEp4+uKzrYihhletUS9Wjhp4StiHalHmMDTf2uPhRqsM23xhaaXPE217TWI3s5lP8AuuBVUsTRqR54SVn1uRUwOIpNp02yN/iVo2tu13pmqWWoWjn5Z4JkdW+hzXqRcWrqR4FTnjJpqxw2maWIHBWbBZgNqSnACjH1rx4zaP0nnja9w+z21rbxwXFy8nlw4KhydnBGevoDWzmYzmr+6eX/AB+/sf8A4Qa4WUwtG6NHb5YKJGGSFLEHoc/jnpWb1vcxk05Ra3PAvgQV0zXrSeaZIHF/BI9gitP5wC7VLDO0YE3B5PLZxgZ58OkuZWOjEvRPc+h/in8Xn0XwRfavayCe5aHMUpX93PuG3/gPQnnrjscZ2m+WDkcML1ZqKZ8JXGpzatqN7d3s/mXF2HkkkYclz836kY/GvD5nJ37n0CSirI09Kgk+w6OhTck+oeYEb+ILsU4/M5+lb04OUYruzmqS96Xkj1jwPbWmrC41N5FW1XS72O4jVciU/aQrZXq2VmDfVBxxXs03GUdNnoeRWvBXe6af4Hmmv+GU8K+KbrTTf2l99kuo/s32ZzLDdK+GRlJHC7SMk854x6eZFKFRR8z2FNVKfOux9YeB9GXxbqfhrwvoXjUeEbzVr2YazGyH7O9qF82W4imZD5UilSqE93ByO6z7M6mTZdVzCEeZx2XdvT87P5Hl5Zg4YyuqM7u/X9D7M8MeGdJ07Sx9t8dXGgaVeRyLp2hWlxBJcmFrfyZS5UM07EBj5nJJAYFc4r+TszzbHYyqo+w9vUVnKcublve9unLZ2sui06H6bh8PSoxvF8q7Kx5r8avgf4f+O15feHbjVG1PUTbyR2N5qtrL/bFleLFuhRUTLeU+x2cSKikNvGWHPuZTm2JyuEa7pcuusYyTg431lJtLXW65btbPQwr0I1W0/vPyqS5vdP3QLPNblGIaNZCuCODwO/Ff0VGo7J03oz5SVKMn7yV/Q7/Wvi74kn1GJxqV1HNBNLICkxQctuIPPONi4Ht716LxDukzjjh4pN9z3/TdQ8W+BdWhHiWfT5Yr3T4NRgWG5BQwOAFcEklSOhBGeMHrXXbWyPMfuXtueX/FrxQmp6//AGLBmOyUFUllXK/Pkh/YFpsZwBg45xzMpJaM6qMeZc7eqM/wV4aOj3klzdSLY3nk/arO0jiaRriWGVeFZQRt2FznPJCj6OEYxafcMRUcoOK6OxzfxV1PWtWuRJqdxaS2KJv08288bZRyOcA55HXgcjsK5MRKTv2OnC0oU43S1Zxllb/ZNYeJxFdxxb1ZlJMZAB+cHjIHUeuK4qL5Z3avY65rmja9jpfE17Hp2maLAts0F9BYMMSHd/r5ZJhID3IikjGf9rtiuqpNQs4rXVmMI3cmdD8Fr2LTZ7ua6lkhtRp15K6R8llXymPGefun8u9dNCXJBJI48ZBVFa3VIyJbtLnxNp99qV1Haz6fsV7feQ7xo+U2ucqCAdoHGNnetEo+2VS5fK40PZwVz0/4IftC2vw2/aD8H+N9UW3h06yupbbUfsNuomWKeJopJxhSGKhw+3qSuMHrXx3F+WPO8mxGChZykvdvteLTto09dnqrb69OzLIrBzjJr1P0Hvbnw5qE0lx/b2p6Xomoz+ZBrE1ujw6vbAIBLH5LIuxpZBl5AysT8oGcD+dYxx1GEoulGco7w5muR2T15r66dHfuz7Zeym/IyPiz4r8O/DjwvNdizv00LSXi1wX2qQxKNRunVJIooYVVPNMgY/OpGxlkc5KGu7IsFjcyr8ujqSThywu+WKevM3ezT3TXZdbrHE16VGN5u3m+vofkXevcm7me6SSKeRzI6uCpyxz0P1r+kXTcLRa27nynMp3knua3hLQZvF3ij7Db6jpmkyyrI4uNXult7cAAttLv8oz0Gepq4e9O9yJNQjqrnrfjiXQvhp/Zo8KQPqXhfUkjmk10ySzCKYxr51kGBEbeUxYkhQT5oJBAGfRlPk21Xc4VB1leWkjK8Y+HZNIttNupWvNR0G5txdxXFpKmLy0DHLbVPDrsORIAwG0lRkE1US5eZBSlZuFkmzc0XStatPF2kQ3kh0O8s7No/wDS0MN5cQmMT20jqAcERPH8x/gAB6gHpjDaTZjVmlGV0cxrHwX1KS8V0jaO4u7iKJra4YFI2njMkTBk+8vKgsF2hpFGTnnKdC8rvqa0sVDlt2ONu7e70EXNhZ/v7ti0dzLGAwkjJCrsPUqxz9RjPSs5xlSajBXZ0RnCqlK+nQ3fE1ode127jto3uZNPkSyMMS7m8pY1j346kKydhxwMjIqPdnKz3WhFK6hzrrqXfCWj3WleNtKtbuyJSbTZoFjffEkjvE+0bx0JyuT25rZQaqJdLHNOcZU2/NGVr+hS+E9Vl0q8iWO+SxMnlXIWRFkwFb7yg4IXcPQY61bVrxXVN/caqoqi547J20OauZUfTYSnlWkzKI3jjiBWRP8AnpuyTnkAjHvXn88pRS0R22s273PTfBt58b/hzYvbeGb7XbHTrWWOZbe3uFkgSRmARo4ySoclxyo3fNzXg4vKcFiqjlXpKT2vbVrtda2OqFepBWjIzPEVr8XPiRPYX2uXus61IY0Sz+16gDsQr8qxoX+QYA4AHUeorqwWFoZfGSwkVTvvyq1/Xv8AMzqydeyq+96nm82o3U8ha4naeUfKXkIc8e5zXesRK3vamSpxWyN7RbDwfdaDfTavq1/YatHeQpBb29t54lgIbzXOSoBUheN2Tk8VEVTcW5OzE+dS0Wh3nwE8dXOiJfaXrGh6hr/g9BLeXD6fHuudLcIqvdLkMoUKFDq4KlfpXRh6koaS1ic+IpKfvRdpHp+q6Zpdtpmn+KvDo0DUfC0d2lnrOkWEnM0rJ+/neGUZiDQuoDQjblQRsORXpq0l7p5zbvyT+Kxx1vp0kl/d6xqE935sd7Fo5uL93mZEIVAuSWLKscbBVJA2oBwMA9cbpWsYTam1CUtP1Oq0GwsvCPguGfWLOSz1azvRNEt+8kXlmW38yCXeqNHlmj9htlVhgDNF3a/UzS5qjUdEzzuLRo9f+Kmgzxw3MBi1NEAmxsu4Fk80yht2QdrruTB2huvGK8i1SdTmfToevKcKVG0EcFPpE2tareX0YkT7PI899IMIEmZydiMTj0GSeDuPTFZOCqS547LVnVzKnFRZ6DoviGDQ9b8IeKJgdYsbS6g22V5I3l3rnaJlbrtXaT+LelelUlzUozTPKpJ89SDV2d54n/aC8MwavZeINb+EfhrVLiK6W3WJi0avApZpwUXA3OTGM4+QK+MGQ45a0eSKqydzahaUnThGyt+Nzy7xp4y8MaG+v6Hb/DbSrO9lTyLe+a5mkFuu6ZkliVjklo5o+XJ/1SH1z5M48smj1ITU4qSOp0TxzoutXENxYfArRNdSe2ci3E84SDBmDMGiKHPIPzlseWmMLla3nRtTjUirkRqJzcG9TpL/AMTWmkamol/Z20O6+2/voVkeUKhkKXbRqAB9yOOSPnkLuxg5J5pJp6mqZ8tHCsRsC8/dz09qQydrMkIWwkTSFTKfujnjP5H8quz5UI9I8B61d6p42vbbWrrU01LxNYCziexdo/tskrJ5cUqx7d8UuAjdeuTnGK66Lj7S1TZo56qk4+7ue1Q6XoWr/BWwFg0UGtwaZJqFyw8rzWgh1F7S3hwuC3mRblYvyV6llAA9SlZwSjueXUThUdSb0/U5/TrOHxb4B1W8i1OS1U3yxxaf8hNuN4G4SBgXDInQjIKHJ4JOsZWlqznqJRUUt1+qOR+MPjvV7XxVfD5r2xmNrFci6u5buNhCsscMUrNghggJGNpXblegNcOKqzUkonq4WnFwUupieEvFdjox1rU9MieBotImitIHuHY2skoCSBGPP3WYghRwPvZyayoySjKo9XYqspNxjfqZljLeeJPCUoN99isbUSiLS7NRHCMRE73wcsxOBufcSOpwOHRpXoyk+pNWqqVWKtvbXr2JPGXh+bR/CXgpGnbybmPzw+cKjSJG4PXHR8Z4Py06kn7KlHsFLSrUlY6zT9V8M6NrGmal4s8MxeJvCmpw+cgeeaBrW4MajLmIhtu4EsBywyRkjBVe1ldaMVDmvJLdf8E6ee10XxILe+0n4QWPjWKWySxCaHrd3PJatErxmVwvzgurRyAyKMMnQKCtclSMp2le51Q5YXWwuneKvCsfhuTRbz4S6Xo9/FqNrMVOs3DzuvnK0sPllj5ayRx+WWfJAcsMkKK7sGpzhKne1jz8W6caiqct9H+BzGvfE3wF/wAJFK6fBTTFhYtJJC2uXr+Yu/d8rbhgAZXjjH0rKvRnGp7NdrndSqqpBSOP8OfBvWfF+iW2rac9qtrcb9scsu1kIdlxz16dfesaWGVSPNcJ1405crMPRtVudLgka2dEae2mgkJjViyMCGHIPUMRnryazi9EjSW6PoL9nCzgm8CfFXWpIkl1bTPDMaWN643S2weKVH8tjyuVJHHrXfQ6s8/ESaas+p5LC/2fWrGaJI4pDHDESiKvy7HGOB6Kv8+5rW/KotDnFSi1I9w/ZW0y08QX6aZqFul1YW91BdRW7j5VkW6Cq3HoJ5Rjp8/sMdkIpp6HHilZpry/I4T9ta/uYPjp4r0yKeSPTpLqG8e0RiImnMIzKUHBf5mG7rgkdK8HEt+0sevhv4aPJfDSg6HdjpuuYUbHGQSQR+VaU/4D9UKf8VejOv8Ag0qvp+txsiMklu8bZUElSpyM/hXXTf7q3TX8zgxn8SHy/M1deZrzRrOOZjJHa6BpN1CpPEcolSMMPT5JHGOhznqAawsm43OxaRm/U43V/wDRdVuLSIlLZbq7thEDx5QdcL7jgfkKqtrTSHQ+OT8o/kzBFrC3hB5jEnnJfhFk2jdtMZJGe4yo69OfU54bLkXqbXfO15Gt4GginhvkkjR0GxtrKCMgNXfl3xSOXGScYxa8zF17ULm4uFhlmd4rbdDCpP3EyflHtUV5y3ubUIpRvY6rwZ4k1TS9EWC0v57eESMRHG5ABJqsO/3aCrFOR//Z">
            <a:extLst>
              <a:ext uri="{FF2B5EF4-FFF2-40B4-BE49-F238E27FC236}">
                <a16:creationId xmlns="" xmlns:a16="http://schemas.microsoft.com/office/drawing/2014/main" id="{00CBA7C8-0B4D-42AC-8CF2-C32C85D4AA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4876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5" y="-22319"/>
            <a:ext cx="1556791" cy="1540453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0"/>
          <p:cNvSpPr/>
          <p:nvPr/>
        </p:nvSpPr>
        <p:spPr>
          <a:xfrm>
            <a:off x="1556791" y="-16063"/>
            <a:ext cx="530120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College Library,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Goswami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Ganesh Dutta </a:t>
            </a:r>
          </a:p>
          <a:p>
            <a:pPr algn="ctr"/>
            <a:r>
              <a:rPr lang="en-US" sz="2000" b="1" dirty="0" err="1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Sanatan</a:t>
            </a:r>
            <a:r>
              <a:rPr lang="en-US" sz="2000" b="1" dirty="0">
                <a:solidFill>
                  <a:schemeClr val="accent1"/>
                </a:solidFill>
                <a:latin typeface="Bookman Old Style" panose="02050604050505020204" pitchFamily="18" charset="0"/>
                <a:cs typeface="Arial" pitchFamily="34" charset="0"/>
              </a:rPr>
              <a:t> Dharma College, Chandigarh</a:t>
            </a:r>
          </a:p>
        </p:txBody>
      </p:sp>
      <p:sp>
        <p:nvSpPr>
          <p:cNvPr id="2" name="AutoShape 4" descr="Fairy Tales By Hans Christian Anderse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4" name="AutoShape 6" descr="Fairy Tales By Hans Christian Anderse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6" name="AutoShape 8" descr="Fairy Tales By Hans Christian Anderse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3" name="Picture 2" descr="The Silk Roads: A New History of the Worl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8602" y="1897231"/>
            <a:ext cx="173799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Monsoon: The Indian Ocean and the Future of American Powe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79566" y="1897231"/>
            <a:ext cx="1677626" cy="207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Lahore Da Pagalkhan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614" y="4143373"/>
            <a:ext cx="1981094" cy="2156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Sponsored Ad - The Shortest History of China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170" y="4143374"/>
            <a:ext cx="1833660" cy="21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0" descr="Culture And Imperialism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579" y="4143373"/>
            <a:ext cx="1847255" cy="2156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2" descr="Sponsored Ad - The Freedom Manifesto (ORDER NOW TO GET YOUR FREE GIFTS!)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6614" y="6451180"/>
            <a:ext cx="1981094" cy="23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4" descr="Sponsored Ad - 1962 The War That Wasnt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170" y="6451180"/>
            <a:ext cx="1833660" cy="23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Kitne Ghazi Aye Kitne Ghazi Gaye: A True Life Account of Bravery And Sacrifice of An Army Soldier Who Served India For Mor...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39579" y="6451180"/>
            <a:ext cx="1872515" cy="236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18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PG-Lib</cp:lastModifiedBy>
  <cp:revision>197</cp:revision>
  <dcterms:created xsi:type="dcterms:W3CDTF">2021-09-23T09:25:46Z</dcterms:created>
  <dcterms:modified xsi:type="dcterms:W3CDTF">2023-05-31T09:00:30Z</dcterms:modified>
</cp:coreProperties>
</file>