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82362" autoAdjust="0"/>
  </p:normalViewPr>
  <p:slideViewPr>
    <p:cSldViewPr>
      <p:cViewPr varScale="1">
        <p:scale>
          <a:sx n="20" d="100"/>
          <a:sy n="20" d="100"/>
        </p:scale>
        <p:origin x="-1968" y="-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78BC6-6073-4F90-BFEC-EEF9B5E6119C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9589-F13A-4D81-974B-3EE2172214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4753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89589-F13A-4D81-974B-3EE2172214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073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19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11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32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23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28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65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46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3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866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65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72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3550-BFE8-4AC7-9451-BC1A3AAAADB5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82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925">
              <a:srgbClr val="FFFFFF"/>
            </a:gs>
            <a:gs pos="0">
              <a:schemeClr val="accent6">
                <a:lumMod val="0"/>
                <a:lumOff val="100000"/>
              </a:schemeClr>
            </a:gs>
            <a:gs pos="86746">
              <a:srgbClr val="E67653"/>
            </a:gs>
            <a:gs pos="53980">
              <a:srgbClr val="F6CDC0"/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947610"/>
            <a:ext cx="6858000" cy="7937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Books of the Month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August 2023</a:t>
            </a:r>
            <a:endParaRPr lang="en-US" sz="2200" b="1" dirty="0">
              <a:solidFill>
                <a:schemeClr val="accent1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9" name="AutoShape 8" descr="data:image/jpg;base64,/9j/4AAQSkZJRgABAQEAcgByAAD/2wBDAAMCAgMCAgMDAwMEAwMEBQgFBQQEBQoHBwYIDAoMDAsKCwsNDhIQDQ4RDgsLEBYQERMUFRUVDA8XGBYUGBIUFRT/2wBDAQMEBAUEBQkFBQkUDQsNFBQUFBQUFBQUFBQUFBQUFBQUFBQUFBQUFBQUFBQUFBQUFBQUFBQUFBQUFBQUFBQUFBT/wAARCACY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rstMjkto3faiDarMy5696sDbHhhZ7mNFtmZtwBwM5YnAH40ASN4JSORxPiPYduzhm3EdOO+aAOi0fwM81wIUjiXy0LFJgM57HaD14HUd6AM258MWdxqEgeBo5dxQdAd65z9frQAkWnGyREureJecRXATGMEDJHrwKABvCtxcySLs88ytujWNVLMSQMDA9D70AU5vBd9aX80M1rFGEb5l4d14J/hJz0OfTB9KALEnhaEeHmd1WZlzwkeSoA69MgZwPxoA5/8AsK2tITFEWmyufM2Ht1H48fkaAMq9tVlmYRRmMfxEDOOKALNporys2FD7QPnYDNAF6PT1UFVVVUHA3ZqAOt8OaLcQahbF7T7Ug27o8jJGeuM9MkirA7670JYNG+0ZS3vpJMqm0BBjriTPJGQRj86AOi8GfDq38ZQaHdXGtXOnyat4jPh8QR2IeNXMSussjmQEDL4PBwOaAPTfh18Lbe70bSYnv4lfXmuLGO1WNJJop1QPahmD5AnADLwDtZCMigDkf+FG2l3fWwfXriFmv77T7qOCxUostpYLcy7CZcMC+6MdBgbuc0AUvD/wyTxH4v8Ah9o/9oqLPxjbxTw3jWAE1mjTSwEPHvwcNE5znBU54yaAK+sfCX+xr+zurjV5/wCy7jVtO020urO2DtILq3S4E4HmEFRvKja3zFWxjaRQBsa54GtrM2ttDqJ/4SA6Pq140ps1NuW06a4WQeYGyu9YGKvtxkqOMk0Ac7e/Do+Zoel6z4jtNKXWtCkv0vmhDW9peq22S2uXVj5QVtgd2+4XyRjNAHMTfAFtOubyHxHr1x4Sk0vVNM0jUVvtP8yK2N1bXEruzxuQERrfaGwVKyB87RyAcJ4i8BXPg/xTqmj3wMNxZS+U8crxuWOOoaNmRlOchlJBHNAGXcyvaqAyBgMggHrxQBiTaj5crDgDOQMdBUAem+FdSknt3tnzDA6KAyr8z98E9ce1WB6pZRxazohsQgZgD5YlU7gQOFUA5zk+nOaAOOu/EOtaLpVxpkN7dQW0cxMkUbkK5ZdjPjPUAAHA6YBoAfYeMNStJ1jbV7uOWOWCfaZSfmhQLE2fVU4U9QCR3oA6rw5rt5rl7aWOneJoNDuAz3ENzeamtnbxuY9rOzsQqll+U9yOKANV/hjf6frVpqx+Mvw9sr6FVMN0fFLSywryAFZEboCcelAFa+8Hx6Ys9wvx48ER3ly0fnSJq19KJCnEf3bY/dGMenbpSAwL+JtG8Oxxt8XfDesWUIaKKzsJNRzhiZMLvtVXBbk7jgnk0wOFl8XapLaXcE2oyTQXJuGaOSVmEhlKmU9f4yqknjOBmgCO08W6zarKsWs3sQMscpSO4bB2xtGgIPUKhZRn+FiOlAGVqWrNqAknuJ5Li6lzvnlYl2PuT/KgDkdRfh/m+YcEnPP4UAZIUuA2CM89agD0bRNWEixrcJhFjGFX5R2JyR35qwNaDxRdfZJI1DGaPLI8ZwQRjv2xxzQBh6l48ub1Vs7LE0rBoZZrgAoF4OIyepJ6t6dKAGa3czOsbW7JJOUVZEIIwCMde/T8qAM2wsbz93EGJiY4IDcZz3oAWbUH024i8tQ8JUhI5znaT3zg5zQBv2lkJ7KKVmYxkYkwN4Byevp+HagBl5ZT31rFbblVoyG5yAydBj8eaAKdtY3Uc376RisbkNuHYdM//XoAju72KC42xhdzDLOBjtxQBlyX7qoQHcu7rjp+PpQBiancxokkhkLjOAuMAmgDCGoSyZbzAnstQB1tvNM92+SPK2qMjIbnA69uKsC3HPe6k08UGQGGxkKgscjB5z0oA0EsP7K0y0k8gzOGw+wYG3vj/PagDYtJEnH2hH3MTuVR6ehyfSgDC1HUbW11N1uJvLHpt3An0PtQBnX+rRFCkRzKknyKRhWTH86AJdK8QzsgeR4024V1UfLtHGMEmgDpI9WE0AdQIlXMagcA/wB05xQAzUtRleCOHjk4KoOM0AYF5bSFWd8ZI4HpQBRkt57eJp5W2x547ZoA5LVrhp5mZnYBTgAmgDHNw68KNwHcVAHqttofnNE5DbCgBj5GT6/pVge7fAD9nu1+Jp1vxLrmqnwr8PPDMRudY1mWFj5kf3jDEQPmfCnOMkblwCWAKYFj4k/DXwv478Lnxf8AA6y8Vazotpq66JfeG7nTnuLyOZ4y8VxAUDM8bKuCp+ZD14PBcDwa+ubjRdSubG4sbnTb+zma2ubW+iaKeBwfmR0YAqQexFMDBvbsXc/mSAgMpDLxkH1oAiXy5IlRtw4/gQL24/l+tAGrYWFrHNGMfwkHfxlutAHVWOlG4t8KU8hhgbz147A/zoAuw6bsKLJ8xH8W4DpQBV1G0hCHywCQcNvoA4y+t73xFqttpel2N1f3kriKC0s4GmlnkJAARFBLHJ6CgDG8Z+DNd8FazLo/iLRdQ0HVkjSU2WqWr28oVujbXAODg896AOSnQxSFVYcdfrUAfT9pY2y6YOVZ1QcgZZuP6/41YH1j4N+D/iT9oz9mT4S+BvCl9aaP4Mjvr2bxhqG8CYSxTfuoVj6u7By/ZcqhJ6CpYHz3B8bPFX7KGh/GP4XeFLmP+17zWfs9t4stZV3W8cf7t2VSCPMZAADn5Dux8wFOwHjfxU+IN98VPGsviK9t/s0rWVpp6xNMZpTFbwJCrSSt80kjBAzO2SS2OgGGByw0x2Iyp56E4oAsfYMWzPJIisOUXoTyOfpQBd03S9QudOl1Q6fcSaPZ3KQXN7CjGGKR1JRC44DNg4H1oA7zwN4av/iDLf2Ph7T7jUb/AE+zl1GeCMAGO2iwHfOe25frngUAFoImshcySqYwPlJOcn145oA7vX/2bfH6eDdK12C2064vNRsJdSTw3HegastrG2Hn+zMAWHIOFJYdwMHCAwvgvr19eaJYeAPhm93pvxT8daybDUfEcaYbTdGVEZzDIASgOZnkcYYLCAOoyAcD+1H4+034l/GbUToF0974V8NWNr4Y0W5ml3tNbWaeWJS3ffJ5rg+jjuTQB44bSNzu3Ak9eKkD6LthNexWNnYQGbUbp47aCNBuZ3chUUDuSSABVgfRv7TXjZ/hfoPh/wCBngTU302PQ4o7rxFqelTmGW7vXX50LIQSDuLMCQfuqeBSA+Q7zyrKWWOJMMWIZz1Y8nn3pgdx8F0+CsFtq9x8VdH8Y6zePPHHpVr4Zj3iXIJdOGBL8A4yOAaQHb+MLD4EvYTRaD8Cvjhp83lbvt12jQLGXJEZ+ZpvlJ4HA6cUXYEX7HPhfw38UvHvjb4f63pEl3ca54XubTTWunCfY7iNlcdgQ4KqQwxjYwwQxwAfQOt+G/CHw6/Y5+JfwngZNT8TeGNB0/UNcGko0zS6rLPv5A67ZI4l3dVjC54GKlgavwM+G+jfs1fCz4rX9/d27eOIPDUE2rXBZ0OnNcRM8VoVK8EFl+ZSdxA4UjlgfPn7KnwktvjF8XND02523eiaaTf6rHsDJ5KEFVfPQO2xcdwSecUwM7x5+0v4h1X4+eLfiX4c1WWxF5DPpFjJLCrGLTvuIAp+4/STIwQxbk55AOQ+FfxU8Yfs4aDq3iLwzoOm/aNftxplnrmr2fmmIId0ghUkBw3AbORwuenAB518R/HGg+OLY3Ufw50Twv4lnKNeahoM8sFpKwABZLL/AFcTN1baSCSSAM5pgcKLdGAKq2D6YqAPaPBXiWTwT4j8O+I44RdNo19a6kYGOPO8qRX2Z7A7Mfj0NWB65+0F8FPGXxH+KPiDx/4G0a6+IHg7xFeG8sdV8Pn7UyblG6GVAd8bRnKlWUYwBSAm+F37BfjrxT5mu/EZD8PPAtjG91qEl06G/lgRd5CRjIjzjkyYxjOCQBSYGk/7Zz/BjxTreifBjwv4Y03wbGiWNpd39o8tzdNEzhrppEZC5fcD8+/hVx3pgc9qn7fPxy1XeP8AhLLWwQtkLY6VAmMHszKxx9c/jjksBr/sSePLG1/aQ17xr498VZ1F9Cu5ft2qSgyXMx8vhWPG/wAtGAAGSFAAPSk0Bt/sYfHnTfDHxd8d6/8AEjVSIvE2nCeSe9j3+bcRyDajKqBdxUkAkDlQOtFgG/Cb4vWfi7Wvi74f8b6j/Y1h8TYzNa6zfyMkNjchn+zpISTsiwyrnPy7OvOQWA97+FN58Nv2X5vD3wqvdQs9S13xvZyya14nspUEEch/dwRbuTsJaVVzjBBYgbzg3A+aPBf7G+t+FNXW8+LdzY+Dfh3o0scl7qjXyldVUEbY7YISx3A9duccDmmB5T8fvi1b/FPxjbHR7OTSvCWhW/8AZ2haey7Slv2dwDje/LH69TTA8cmdJZpSIjvU78kfh+VAFKRyzZDMBgY47fnUAeg2Ew+xebl1lVRjHbHerAueD/iL4u+HbySeFfE+q+G2uXV5f7Lu3hE5UjbvTO1se47kdOKANnxb8V/iB8StMuoPEnjDxF4g0u3VZ7i3mupGtkUMqBpEHygFyi5P8TDuaVgOZu9Cu9EtoZb/AEy9sbedEmie4geOORJFDI6sRghlZWGOoII4IJAG2ktiAF86PLMQAW7Z/wD1UXTAuyokctldurLYTSSwQzmIiKYoF3hGIw20OpOOBuHqKYGhpqpcTXLwWsk8FsgedkyVhjB4YnsOB+fvQB0nmpbpbR3VrKss0SyRRXKHMkTfddR1wcjBxzQA3WvD1zoiyG80m609IwVla5t2jXeSwAy3fKsAPUNxwQADkbjTpNSt5Jo9Mu50t7db1WEDuI4CCVkOMgIQrc9OD6UAczPfYtpiVDB2GGC85A4/WgDI3xInmL8wHXtz370AZs7KZDtChewPpUAdhbT7dKXLHLbR+lWBLCkbThsbnC8KPWgDo9A8W3nhfTdYtLa3tpLbUrV7K8SZdwlidGXHHI2syyDp80annGKAOw1H4veKdDtba01DQrCNdIS00pY9RtZSFe2so4FjyW+U+UsbED+LDDrmkBLcfFi88SRwaZo3h63mt4dKFvcQsu5WYQC3aYCLYq/eLDOQGbPBwArAJrX7RMuo6nqCrp2lw2Fxc391Y2rIHNsbiMRqWJ4YqqqQQOqL2qgOctPipdz+FrbQvL0xY7d7ZmlRCJJmiZShfBwegLAcEktyTyAdn4o+IWuXlpf6Rrek6fYyNEsEnmROtxCinbsDFiQM7sr0yAewoApap8XdYvtLaOZdN1KQaY+nEyW2ZGjIXMrsD80g2k7jk5kkPU0AZutfH7WtTdpjp+hSzLqI1ESQwsRIRJG6wsC5DRKYl2q6kKGYDhiCAeSavdNPLNM8SRF5GlKJwq5OcDJJwM8ZNAGJcTvGPLAABBJCnP8AnpQBlTXX7xsgA+magDsbKX91GjkKTggdzVgdHp2jX+o31tFawfahIm7JdY1/NiBnigDWT4fazc7H+yRXaOh3C2uFlGQCSp2E84U+9AHQ3Hxj8UT+cJ4dMvHW3eAvc2odlTMIA3f3gkEEQYgkxx7DkE5AKGq/FPxDqmqPqjm2gvJNOmsW+yAxKiyS+YxRQcKSc8AAAE8DpQBoah8evEv2pz/ZejeQzW8y28loWhzDK0iEhyec4yTknYvORmgDJ1X4ta14i0G80W7sdIWzvIvKmmt7TbMV80ODnPDfKoyOo69aAO203416uh12WXS7K71DVm85bksx8hzcRzNkEnchVHRVBXb5jEE8ggFO9+NniCCNVjtNIiSGQTLB9nbaXIYZZd+CQXOOu3A2kUAcD44+JOr+L9O03Tb+DT0gsp5ZojbQbWyyqrZbPfAJPUnJJJNAHB3Uiys2STHxgN6CgDn7qcPOxBLbTtz0FAGRNOGkJLH8BUAem2Qsxb+ddXaQR20YYkDJ+n8vzqwOA13xLrnjG9Fo90n2CKZ0hiCnEeTxnB5PPU9ieKAP1r/ZB/Zs0KT4E+FbrxRpkNnqtzbBHEQVHjmIZW3MOWLAjh+c5GMYpAfE/wAZfAN14G+IXinw5qEZW9sb5ysqKR5kXDI/+6UIPP0pgeYyXFxA0junVOcEAY6f4UAUr69kt7WNG2+YwZSAeMAd/wA6AIrO5PBVgRknjB/OgDpNNuiZQygDYBhmPYf/AF6AKV7qDyTyNI6nceOcjHpQBz15csxK8lmJ5HagDKvZnRMLhcjGDz3xQBjTO21lyQf880AUJZgHP7xV9mFQB6DJCx0HVSsnyjT5ZZIzyXAHGAPQjP0BqwOu/Ze/Z50P4j69fwa74gkgnj0j7UsVuZLeSO5bIhjMrqI/Lc7QSu4+uzPIB+o/7MXiLxNqnge6h8QeD7PwJm9IXT4L97uW2Yqu0SK5ypXhSgIIKHNID51/bi+D2l6J4uh8Qaf4lsL/AFWaGG01fSTPGLmCTyyUnEIO5I2UY5BxgcnOQAfE2syPDqslpHIHU4/hODj+dMDlNWu2nmJD5VAV56ZP1oAveGY4bu+ma9ttUNs6eZG2nR7zhSMnBByNoc9udvPNAHa6dbaBGrCS58RSRpOY5JI7BVKDymK8EnnzNvBIyoJHUUAU9SsNCHnrDc+IJrlYmwh0oKnmAEgFt/Ck4GcHFAGeuk+HZZo2k1XX4olZIprhtHykTsActhycYyRgZ46GgDm9Yt9NCXX2ObV55RsMMc2m7N6nbkkhjjBLexwPWgDmbrzYLh45VZHVijK64KkcEEHvQBRzE5J345xzUAexeHNAk8YXE2nW1t9pWW1aKRUBLYIxgHuTnpVgd3o/7Kvjjwf4o02+t49Ws/D6W6vLI5bz4wQAWaBW3SxKSpZYt5ABIViNpAO3uv2vviv+zxrj6Bf6Q2oyXsXnQ6pLctqJu1ZubiKfJMi424U8r91gCCAAch8ZviNYax4wuL7QPFmt+LRq8CXt3d63CYJre4kZ2lhEfREQkAKvAGB823NAHj+rXUsl29xuEnUllbGP8aAObv7jzSyByEALMR16fkelAHb+HNVuNP062hW98cWyxKsjQafHiJjuAwj7sgbGzyQMD6UAatndKn2hn1Dx9sbPntLHhpMkopbLknGCMk9qAHrq2qJLFHfXnj8ExsWljyzh32+VhS+CAM5B5ycUAZWoarqN3okepwal4za7vbcxRS2Yj8meSJSE3Mj7sAEbiRnqeetAFafUZp9Ym2ah8Qhcx5t32RqWGwebtLbwzFR8w3ckAY60AeZazLKNTu/tH2k3AkZnN2m2bJ7v7nIzyaAMU/MSTg1AH25+z9qFp8PLvSb0Ya9mVZnQkFiTwGAPAIz19zVgfYKfHjwfr3gI3HihJrfTARnVFAKQy9nWQH5WGevUevoAfLf7Qnw0tNVubTXNBe1vdLlZZryfR5A6XkQZj54jGPKcNJukRcqQwfJwQAD59TSRZG+U7ZJYYRIVRR8g7Z75oA4O7kDSySO+0M2QB0/EUAYd5cAygIzAMATt7/55oA2tB8czWsn2bV9a1+TThGyJb2N8VzuXA6sBgMoIBBHB45NAHXWus22p3ljb6P8A8JbfTqjyXFmt/wCbNIUUtlM5BCtzt285bocZAK9hqV7cRCZdO+IJaZm+ztBcNtaLcNoHdyFYnrjJAxigCprOqaf4dt7W1vrXxtopbdcc6gsYuA2OdpIBG4Mcjn5hk8g0AczrviiwmiDaZqfimHUDKJWk1G9EgkbbtLHBByFGM5JwAOM8AHKXl9Lds8txNLPM53PJK5ZiemSTz6CgCj5m7lc4+tQB71b/ABOstGtCl3BJeyIYYxFHP5O4yFjyw5VQikk479asD1DRtR+IesXp127iv/DPg/YDaweGxHqAliAP7tpk3xDC5yrYPPIoA7Pwp8WdN8AeO9O0zWIxZeG9dXas4gAgSbI2zoqFkUONyuqHAP8ACvSgDj/i/otoPEOm6hoM4u7e/ufsJszH5MsUuN3Jz8yFeVOMY64IIAB5x438GWUQEcEywXypkwvgk464Pf8AKgDyW90ySSOYwFZHi5Kjk+3Hfn3oA6uDXvhtFYWLal4C18ahHDGks1h4gSCKZwMM4RoHI3cdzznGBgAA634ZaB4d8b2M11YfDjxPfRWFzclp9L15BO8RmUxI8bRjzCqyRo7Iy8EttGxjQBe074bRxz+IdGX4eeKbiTTb8XEUVl4tFvPbQyRZEWTC6OgIwXwpBKhuvIBR1L4ZS3l9rOqXPwg8WJpMIE/k6l4lRksooz51yinyw24xAIo6qSM80gPPl8ZfC6W/vfM8Ba6uk3HkNFDFr6LPA6u3mhZDCQY2UqoBXIKjLHnLA4rVp7K8vrg6dDNa2ZbdFDcyCSRE9GYAZPv39BQBlOcMQBUAehaJZaXqfi6wt9Zi320ilFYJguwztVj6HkfjVges6Nq+lfC+8Eia3beHrjVQ8X9o+F7See5sYCcGeQR7V2glgV5OBwD0oA574i3Wry29jBrXiKy8ZaU1wt3pPiHT4YkW6jwVkRiihg6tglZAHG7kcigD0Xw74i1HxjoOi2ekx3Or65ptwi22mW0TPcXccgaORQq5ZiobcDjjaeuSaAOug/YA+NVvqFvq8nhfUjJKrvM7apZgJHtJ5BmBBOehGfakB8pah4eht76R7K9lnh5I3jg847/j09aYGHq87WzPumKncNoIyD7/AIUAc/d6gZGALEhegUkAnof0oAr3V213M808sskrjDu7liQBjHX0A/Kgm5ZuL+51B7iW7u7m7N04mnMsrOZG+Ybjk8nDNz70DRBNuSYABlyAcH0oGT7dqJkfMV69KAIXLhjtUkVAHd6msEV5Z3r3ItLuzMcnlyKdlygIOVI6NjIOccirA9l0fx7o/ha21PW5tO1O4u7ofZ7bSbfWvKs7kr0LQrGjCME4IDh2yeQOaAOjsfhe3xo8VWvjTxf4mlu7u2jjuZ/CdvbfYoJbNWcSx2rxgKpSMeYAVJfkE5JNID0v4RfHjwN8F9Jtbr4eeGdG0HxTBdPFNdan51zc6lBvH+quDvKhkGSh2hSSOcZpga3xA/4KqeKNW8eM+i6CdI8Ior20tndeVLcu2OSdwaNSGH91uM8c0gPjPWPETXF5c30wiSW9lkuXSGJI1Vnbc2FUBVHPAUYHamBxPizy2uI9j7u7cUAc/cNDJavJuCSLyBjigTM1ZduAfmI56880EliOZTjna2MH0AoAlc+bcxuxBCgDPrQWT3MqyopGcD1oAgVDjhv1qAP/2Q==">
            <a:extLst>
              <a:ext uri="{FF2B5EF4-FFF2-40B4-BE49-F238E27FC236}">
                <a16:creationId xmlns:a16="http://schemas.microsoft.com/office/drawing/2014/main" xmlns="" id="{3DFC74D7-0AE0-4590-8BEF-23100E022D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Gotama The Buddha">
            <a:extLst>
              <a:ext uri="{FF2B5EF4-FFF2-40B4-BE49-F238E27FC236}">
                <a16:creationId xmlns:a16="http://schemas.microsoft.com/office/drawing/2014/main" xmlns="" id="{B03CEA50-8CC1-4EF9-BF11-3600F2187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20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:a16="http://schemas.microsoft.com/office/drawing/2014/main" xmlns="" id="{AF34894E-E95C-4C20-8A16-421D5087C8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81400" y="472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4" name="AutoShape 22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:a16="http://schemas.microsoft.com/office/drawing/2014/main" xmlns="" id="{00CBA7C8-0B4D-42AC-8CF2-C32C85D4AA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6063"/>
            <a:ext cx="1556791" cy="154045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ctangle 10"/>
          <p:cNvSpPr/>
          <p:nvPr/>
        </p:nvSpPr>
        <p:spPr>
          <a:xfrm>
            <a:off x="1556791" y="-16063"/>
            <a:ext cx="530120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College Library,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Goswami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Ganesh Dutta 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Sanatan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Dharma College, Chandigarh</a:t>
            </a:r>
          </a:p>
        </p:txBody>
      </p:sp>
      <p:pic>
        <p:nvPicPr>
          <p:cNvPr id="3" name="Picture 2" descr="Hicky's Bengal Gazette: The Untold Story of India's First Newspap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3335" y="1898199"/>
            <a:ext cx="1959288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ulture And Imperialis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7195" y="1891394"/>
            <a:ext cx="1927448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The Shortest History of Chin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967" y="4159289"/>
            <a:ext cx="1997012" cy="214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Revolutionaries : The Other Story of How India Won Its Freedo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3175" y="4175514"/>
            <a:ext cx="1941046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onsoon: The Indian Ocean and the Future of American Pow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9843" y="4159289"/>
            <a:ext cx="1904852" cy="214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m.media-amazon.com/images/I/51+6l+7RjoL._SX320_BO1,204,203,200_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967" y="6405296"/>
            <a:ext cx="1997013" cy="234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The Indian President: An Insider’s Account of the Zail Singh Years (1982-87)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3175" y="6380771"/>
            <a:ext cx="1941046" cy="236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Magad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9843" y="6405295"/>
            <a:ext cx="1904852" cy="234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PG-Lib</cp:lastModifiedBy>
  <cp:revision>181</cp:revision>
  <dcterms:created xsi:type="dcterms:W3CDTF">2021-09-23T09:25:46Z</dcterms:created>
  <dcterms:modified xsi:type="dcterms:W3CDTF">2023-08-01T09:36:40Z</dcterms:modified>
</cp:coreProperties>
</file>